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25" d="100"/>
          <a:sy n="125" d="100"/>
        </p:scale>
        <p:origin x="1854" y="-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BA7D199-4C89-72E7-E116-4A2D76A36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7559674" cy="1072539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214865" y="3208601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333120" y="3840287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86C7A3-9298-A874-57CB-F0999F4D78E0}"/>
              </a:ext>
            </a:extLst>
          </p:cNvPr>
          <p:cNvSpPr txBox="1"/>
          <p:nvPr/>
        </p:nvSpPr>
        <p:spPr>
          <a:xfrm>
            <a:off x="3986765" y="319395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1ED00EB-C550-8776-3E30-0E5E8D720A7F}"/>
              </a:ext>
            </a:extLst>
          </p:cNvPr>
          <p:cNvSpPr txBox="1"/>
          <p:nvPr/>
        </p:nvSpPr>
        <p:spPr>
          <a:xfrm>
            <a:off x="4105020" y="382564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2C291-AB91-E64B-41C5-626AA4856545}"/>
              </a:ext>
            </a:extLst>
          </p:cNvPr>
          <p:cNvSpPr txBox="1"/>
          <p:nvPr/>
        </p:nvSpPr>
        <p:spPr>
          <a:xfrm>
            <a:off x="244793" y="670226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9E0DDBB-5A7D-34AD-06FD-5625543C190D}"/>
              </a:ext>
            </a:extLst>
          </p:cNvPr>
          <p:cNvSpPr txBox="1"/>
          <p:nvPr/>
        </p:nvSpPr>
        <p:spPr>
          <a:xfrm>
            <a:off x="363048" y="733395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6C1E994-69A7-4D04-C6DB-B6C07A9CE963}"/>
              </a:ext>
            </a:extLst>
          </p:cNvPr>
          <p:cNvSpPr txBox="1"/>
          <p:nvPr/>
        </p:nvSpPr>
        <p:spPr>
          <a:xfrm>
            <a:off x="4017245" y="669583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6E7F7F3-2147-1E5F-033C-D14236DDAA75}"/>
              </a:ext>
            </a:extLst>
          </p:cNvPr>
          <p:cNvSpPr txBox="1"/>
          <p:nvPr/>
        </p:nvSpPr>
        <p:spPr>
          <a:xfrm>
            <a:off x="4135500" y="732752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</TotalTime>
  <Words>35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12</cp:revision>
  <dcterms:created xsi:type="dcterms:W3CDTF">2023-01-10T13:24:43Z</dcterms:created>
  <dcterms:modified xsi:type="dcterms:W3CDTF">2024-07-24T10:12:25Z</dcterms:modified>
</cp:coreProperties>
</file>