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125" d="100"/>
          <a:sy n="125" d="100"/>
        </p:scale>
        <p:origin x="1854" y="-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9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7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07F-8376-4D8E-9F44-AD35EF419999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9BA7D199-4C89-72E7-E116-4A2D76A36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7559674" cy="1072539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F690A5-14FB-51E8-D583-E90B1DD32D02}"/>
              </a:ext>
            </a:extLst>
          </p:cNvPr>
          <p:cNvSpPr txBox="1"/>
          <p:nvPr/>
        </p:nvSpPr>
        <p:spPr>
          <a:xfrm>
            <a:off x="214865" y="3208601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48D9F2-197C-718D-4D45-9831685D364F}"/>
              </a:ext>
            </a:extLst>
          </p:cNvPr>
          <p:cNvSpPr txBox="1"/>
          <p:nvPr/>
        </p:nvSpPr>
        <p:spPr>
          <a:xfrm>
            <a:off x="333120" y="3840287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99AA22-86B5-548D-34EF-26CBF01215F9}"/>
              </a:ext>
            </a:extLst>
          </p:cNvPr>
          <p:cNvSpPr txBox="1"/>
          <p:nvPr/>
        </p:nvSpPr>
        <p:spPr>
          <a:xfrm>
            <a:off x="328613" y="1408767"/>
            <a:ext cx="526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Bold" pitchFamily="2" charset="0"/>
              </a:rPr>
              <a:t>Válido hasta </a:t>
            </a:r>
            <a:r>
              <a:rPr lang="es-ES" sz="1400" dirty="0" err="1">
                <a:solidFill>
                  <a:schemeClr val="bg1"/>
                </a:solidFill>
                <a:latin typeface="Montserrat Bold" pitchFamily="2" charset="0"/>
              </a:rPr>
              <a:t>xxx</a:t>
            </a:r>
            <a:endParaRPr lang="es-ES" sz="1050" dirty="0">
              <a:solidFill>
                <a:schemeClr val="bg1"/>
              </a:solidFill>
              <a:latin typeface="Montserrat Bold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D86C7A3-9298-A874-57CB-F0999F4D78E0}"/>
              </a:ext>
            </a:extLst>
          </p:cNvPr>
          <p:cNvSpPr txBox="1"/>
          <p:nvPr/>
        </p:nvSpPr>
        <p:spPr>
          <a:xfrm>
            <a:off x="3986765" y="3193956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1ED00EB-C550-8776-3E30-0E5E8D720A7F}"/>
              </a:ext>
            </a:extLst>
          </p:cNvPr>
          <p:cNvSpPr txBox="1"/>
          <p:nvPr/>
        </p:nvSpPr>
        <p:spPr>
          <a:xfrm>
            <a:off x="4105020" y="3825642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2C291-AB91-E64B-41C5-626AA4856545}"/>
              </a:ext>
            </a:extLst>
          </p:cNvPr>
          <p:cNvSpPr txBox="1"/>
          <p:nvPr/>
        </p:nvSpPr>
        <p:spPr>
          <a:xfrm>
            <a:off x="244793" y="6702266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9E0DDBB-5A7D-34AD-06FD-5625543C190D}"/>
              </a:ext>
            </a:extLst>
          </p:cNvPr>
          <p:cNvSpPr txBox="1"/>
          <p:nvPr/>
        </p:nvSpPr>
        <p:spPr>
          <a:xfrm>
            <a:off x="363048" y="7333952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6C1E994-69A7-4D04-C6DB-B6C07A9CE963}"/>
              </a:ext>
            </a:extLst>
          </p:cNvPr>
          <p:cNvSpPr txBox="1"/>
          <p:nvPr/>
        </p:nvSpPr>
        <p:spPr>
          <a:xfrm>
            <a:off x="4017245" y="6695836"/>
            <a:ext cx="211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150" dirty="0" err="1">
                <a:latin typeface="Montserrat Bold" pitchFamily="2" charset="0"/>
              </a:rPr>
              <a:t>XXX</a:t>
            </a:r>
            <a:r>
              <a:rPr lang="es-ES" sz="2400" b="1" spc="-150" dirty="0" err="1">
                <a:latin typeface="Montserrat Bold" pitchFamily="2" charset="0"/>
              </a:rPr>
              <a:t>,xx</a:t>
            </a:r>
            <a:r>
              <a:rPr lang="es-ES" sz="24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6E7F7F3-2147-1E5F-033C-D14236DDAA75}"/>
              </a:ext>
            </a:extLst>
          </p:cNvPr>
          <p:cNvSpPr txBox="1"/>
          <p:nvPr/>
        </p:nvSpPr>
        <p:spPr>
          <a:xfrm>
            <a:off x="4135500" y="7327522"/>
            <a:ext cx="88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-150" dirty="0" err="1">
                <a:latin typeface="Montserrat Bold" pitchFamily="2" charset="0"/>
              </a:rPr>
              <a:t>XXX</a:t>
            </a:r>
            <a:r>
              <a:rPr lang="es-ES" sz="1100" spc="-150" dirty="0" err="1">
                <a:latin typeface="Montserrat Bold" pitchFamily="2" charset="0"/>
              </a:rPr>
              <a:t>,xx</a:t>
            </a:r>
            <a:r>
              <a:rPr lang="es-ES" sz="1100" spc="-150" dirty="0">
                <a:latin typeface="Montserrat Bold" pitchFamily="2" charset="0"/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130538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</TotalTime>
  <Words>35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13</cp:revision>
  <dcterms:created xsi:type="dcterms:W3CDTF">2023-01-10T13:24:43Z</dcterms:created>
  <dcterms:modified xsi:type="dcterms:W3CDTF">2024-07-24T10:12:43Z</dcterms:modified>
</cp:coreProperties>
</file>