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60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5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78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9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62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9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5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9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34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7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4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Una captura de pantalla de un celular con letras&#10;&#10;Descripción generada automáticamente con confianza media">
            <a:extLst>
              <a:ext uri="{FF2B5EF4-FFF2-40B4-BE49-F238E27FC236}">
                <a16:creationId xmlns:a16="http://schemas.microsoft.com/office/drawing/2014/main" id="{4AF8007B-F57D-14A7-3AFF-4D049361E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7559675" cy="1072539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F690A5-14FB-51E8-D583-E90B1DD32D02}"/>
              </a:ext>
            </a:extLst>
          </p:cNvPr>
          <p:cNvSpPr txBox="1"/>
          <p:nvPr/>
        </p:nvSpPr>
        <p:spPr>
          <a:xfrm>
            <a:off x="1487074" y="3137039"/>
            <a:ext cx="2117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spc="-150" dirty="0" err="1">
                <a:latin typeface="Montserrat Bold" pitchFamily="2" charset="0"/>
              </a:rPr>
              <a:t>XXX</a:t>
            </a:r>
            <a:r>
              <a:rPr lang="es-ES" sz="2800" b="1" spc="-150" dirty="0" err="1">
                <a:latin typeface="Montserrat Bold" pitchFamily="2" charset="0"/>
              </a:rPr>
              <a:t>,xx</a:t>
            </a:r>
            <a:r>
              <a:rPr lang="es-ES" sz="28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48D9F2-197C-718D-4D45-9831685D364F}"/>
              </a:ext>
            </a:extLst>
          </p:cNvPr>
          <p:cNvSpPr txBox="1"/>
          <p:nvPr/>
        </p:nvSpPr>
        <p:spPr>
          <a:xfrm>
            <a:off x="2466389" y="3844925"/>
            <a:ext cx="88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pc="-150" dirty="0" err="1">
                <a:latin typeface="Montserrat Bold" pitchFamily="2" charset="0"/>
              </a:rPr>
              <a:t>XXX</a:t>
            </a:r>
            <a:r>
              <a:rPr lang="es-ES" sz="1200" spc="-150" dirty="0" err="1">
                <a:latin typeface="Montserrat Bold" pitchFamily="2" charset="0"/>
              </a:rPr>
              <a:t>,xx</a:t>
            </a:r>
            <a:r>
              <a:rPr lang="es-ES" sz="12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99AA22-86B5-548D-34EF-26CBF01215F9}"/>
              </a:ext>
            </a:extLst>
          </p:cNvPr>
          <p:cNvSpPr txBox="1"/>
          <p:nvPr/>
        </p:nvSpPr>
        <p:spPr>
          <a:xfrm>
            <a:off x="328613" y="1408767"/>
            <a:ext cx="5260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Bold" pitchFamily="2" charset="0"/>
              </a:rPr>
              <a:t>Válido hasta </a:t>
            </a:r>
            <a:r>
              <a:rPr lang="es-ES" sz="1400" dirty="0" err="1">
                <a:solidFill>
                  <a:schemeClr val="bg1"/>
                </a:solidFill>
                <a:latin typeface="Montserrat Bold" pitchFamily="2" charset="0"/>
              </a:rPr>
              <a:t>xxx</a:t>
            </a:r>
            <a:endParaRPr lang="es-ES" sz="1050" dirty="0">
              <a:solidFill>
                <a:schemeClr val="bg1"/>
              </a:solidFill>
              <a:latin typeface="Montserrat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8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96</TotalTime>
  <Words>11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David Martínez</dc:creator>
  <cp:lastModifiedBy>Antonio David Martínez</cp:lastModifiedBy>
  <cp:revision>10</cp:revision>
  <dcterms:created xsi:type="dcterms:W3CDTF">2023-01-10T13:24:43Z</dcterms:created>
  <dcterms:modified xsi:type="dcterms:W3CDTF">2024-07-25T08:50:01Z</dcterms:modified>
</cp:coreProperties>
</file>